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956E-8492-4593-81F2-1D450D4350DB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945D-780E-406C-BE9D-0D70AD9BDC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956E-8492-4593-81F2-1D450D4350DB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945D-780E-406C-BE9D-0D70AD9BD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956E-8492-4593-81F2-1D450D4350DB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945D-780E-406C-BE9D-0D70AD9BD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956E-8492-4593-81F2-1D450D4350DB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945D-780E-406C-BE9D-0D70AD9BD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956E-8492-4593-81F2-1D450D4350DB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D62945D-780E-406C-BE9D-0D70AD9BDC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956E-8492-4593-81F2-1D450D4350DB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945D-780E-406C-BE9D-0D70AD9BD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956E-8492-4593-81F2-1D450D4350DB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945D-780E-406C-BE9D-0D70AD9BD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956E-8492-4593-81F2-1D450D4350DB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945D-780E-406C-BE9D-0D70AD9BD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956E-8492-4593-81F2-1D450D4350DB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945D-780E-406C-BE9D-0D70AD9BD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956E-8492-4593-81F2-1D450D4350DB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945D-780E-406C-BE9D-0D70AD9BD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956E-8492-4593-81F2-1D450D4350DB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945D-780E-406C-BE9D-0D70AD9BD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D5956E-8492-4593-81F2-1D450D4350DB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62945D-780E-406C-BE9D-0D70AD9BDCE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Crucible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Introduction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Arthur Miller</a:t>
            </a:r>
          </a:p>
          <a:p>
            <a:r>
              <a:rPr lang="en-US" dirty="0" smtClean="0"/>
              <a:t>Written in 1950s</a:t>
            </a:r>
          </a:p>
          <a:p>
            <a:r>
              <a:rPr lang="en-US" dirty="0" smtClean="0"/>
              <a:t>McCarthyism (Senator McCarthy)</a:t>
            </a:r>
          </a:p>
          <a:p>
            <a:r>
              <a:rPr lang="en-US" dirty="0" smtClean="0"/>
              <a:t>The Red Scare</a:t>
            </a:r>
          </a:p>
          <a:p>
            <a:r>
              <a:rPr lang="en-US" dirty="0" smtClean="0"/>
              <a:t>Blacklisting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in 1690s</a:t>
            </a:r>
          </a:p>
          <a:p>
            <a:r>
              <a:rPr lang="en-US" dirty="0" smtClean="0"/>
              <a:t>Salem Witch Trials - Massachusetts</a:t>
            </a:r>
          </a:p>
          <a:p>
            <a:r>
              <a:rPr lang="en-US" dirty="0" smtClean="0"/>
              <a:t>Religion = Puritan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Fallacy</a:t>
            </a:r>
          </a:p>
          <a:p>
            <a:r>
              <a:rPr lang="en-US" dirty="0" smtClean="0"/>
              <a:t>Theme</a:t>
            </a:r>
          </a:p>
          <a:p>
            <a:r>
              <a:rPr lang="en-US" dirty="0" smtClean="0"/>
              <a:t>Symbolism</a:t>
            </a:r>
          </a:p>
          <a:p>
            <a:r>
              <a:rPr lang="en-US" dirty="0" smtClean="0"/>
              <a:t>Allegory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Bystander</a:t>
            </a:r>
          </a:p>
          <a:p>
            <a:r>
              <a:rPr lang="en-US" dirty="0" smtClean="0"/>
              <a:t>Fear </a:t>
            </a:r>
            <a:r>
              <a:rPr lang="en-US" smtClean="0"/>
              <a:t>&amp; Hysteria</a:t>
            </a:r>
            <a:endParaRPr lang="en-US" dirty="0" smtClean="0"/>
          </a:p>
          <a:p>
            <a:r>
              <a:rPr lang="en-US" dirty="0" smtClean="0"/>
              <a:t>Religion/Faith</a:t>
            </a:r>
          </a:p>
          <a:p>
            <a:r>
              <a:rPr lang="en-US" dirty="0" smtClean="0"/>
              <a:t>Roles of Men and Women</a:t>
            </a:r>
          </a:p>
          <a:p>
            <a:r>
              <a:rPr lang="en-US" dirty="0" smtClean="0"/>
              <a:t>Pride and Greed</a:t>
            </a:r>
          </a:p>
          <a:p>
            <a:r>
              <a:rPr lang="en-US" dirty="0" smtClean="0"/>
              <a:t>Love vs. Lust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59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The Crucible</vt:lpstr>
      <vt:lpstr>Background Information</vt:lpstr>
      <vt:lpstr>Background Information</vt:lpstr>
      <vt:lpstr>Literary Terms</vt:lpstr>
      <vt:lpstr>Focus Themes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Crucible</dc:title>
  <dc:creator>vanik</dc:creator>
  <cp:lastModifiedBy>vanik</cp:lastModifiedBy>
  <cp:revision>10</cp:revision>
  <dcterms:created xsi:type="dcterms:W3CDTF">2011-09-15T18:21:01Z</dcterms:created>
  <dcterms:modified xsi:type="dcterms:W3CDTF">2011-09-15T18:29:45Z</dcterms:modified>
</cp:coreProperties>
</file>